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CA092A-2644-412E-BAF4-351391393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C747455-5640-4BF4-93F5-A2E452AC4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CAA2AF-F3C2-4101-8146-6F79F7271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1468C1-B27B-48A7-8D14-A3A76D1E7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F35E28-5B13-4E83-AD72-8FA5CF6F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476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8B7486-24F1-4453-ABCE-CB15B4F79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843D596-F711-4F76-9C73-78C4E691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C51793-11A4-493B-8459-66FC9C0C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1D6717-F5B5-4127-BECC-FC73EC55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B35E4D-87DA-4570-B99C-E86FA010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65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73F0970-4986-473F-B9A3-BE009E311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963B9BA-061B-4364-83AA-5910728AD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4BF9F1-0966-4AAF-869A-ECB544D8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B80314-A6D9-48DB-A0C2-8EA82920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5B8B72-765E-4EBA-B3F7-271100D7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21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A2E677-9887-41C2-8C1A-F54138FA0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0EAB33-5A65-4FCC-9BC9-AB2BF6899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9732B0-3A4A-4092-87D9-B9385AB44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C7ADD96-26EA-4994-A65B-CBAEA5D07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0197D1-C36C-4943-ABB2-90ACE58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604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F64131-EEFD-4978-AEFB-7EBFC503A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C46054-CEBA-4E53-BC56-114298E3D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CCA94A-B500-4006-98B7-70989275A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A79408-5A3A-46C5-9D0F-22A4D33A8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CBC6C3-635D-4DAF-AB2B-0A40C19A4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98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9BD201-62FA-4190-99EB-9675B30D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11DCA8-BF31-4EF4-BCC5-4CCEA2E0B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3AE7A1-A707-49CB-BFAF-646A1B19D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1712049-1DDE-4E64-A08A-B93941C5D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56733C2-24E2-4008-BEA8-6F6ABCEA6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2F9C68-BDFC-4D73-BDB9-D2ABE7250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36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FE3FF3-9ADE-4F83-AAE4-5F129BE6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A76324-83D0-4B77-940C-9F23CA09B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3F378FA-C2AF-4F15-BF03-D0F0542EA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A0C285B-A34F-4703-B915-E8588028F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B868B1-B301-4CD7-AF55-A80CDF17D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B61D4F9-36DD-4A7A-8A5C-4CD4D9603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82805FA-832C-4988-8513-565538E66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9882A5E-C1FA-4956-86DC-848D9C9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13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D774DD-DE57-4FF2-9617-D287719B0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85BBE0C-0FFE-4CB1-8EBB-2400AF8D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C1C6C74-3BAB-4A06-B504-5ABE7127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E2D1FB-426F-4E46-A7CC-ED845AFD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820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34653DA-57C4-46A1-A46A-189A6D7C6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1B68447-8923-42A8-A99E-6CC2FD58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462107-A251-4550-A917-D3AE6C6C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562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B4F7FD-2609-4C47-B078-5C00E303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5CB955-26B7-418B-ABBB-9BF905BF1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6ACF3B5-F3FD-4EF8-AE36-CFCE3EA88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E8390BB-BA93-4397-BA28-52F151E5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0F07948-A989-4D23-8A8A-C5331C99D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41B9E5-8578-4C43-BBCD-984288F6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402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511AB0-0806-4830-A728-6F39E925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FC4D247-81D8-4E81-B633-38B443027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F662A13-BD36-4F88-8761-F6162CC4F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9DCB4A-9C25-4A52-BD6B-255BC7D50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CF91FD-D0E1-435C-8766-5FB4A19B8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9AE6B66-50E5-4A44-87F8-C0B7FBF9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04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CEC3FE-05A4-4320-AF94-AE8DC293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531F88-2BD9-49B6-B7FB-7C7535C82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0335CE-C665-4B13-BD3C-357235241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79F1B-3A71-495B-AE69-2FFF4DCAC344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269D5B-E134-4CD5-8027-F3F93C484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142364-CD12-4F4C-83A3-265614270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DCD57-9A5C-41BC-9B97-2B3679DE5B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58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8B76E7-D0DF-4E94-AEAB-B405EE50E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8463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365775D-0E37-40E0-A7D5-163E69E4AD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8007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294B23C-E473-4C97-BAF3-CC70286A4D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459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7FB5AF-AD11-4150-B8D4-8AB12182E7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506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8B43BEE-D7D2-4E2B-B376-B66DD10E7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664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E26E4D-9D15-4392-8039-8BBA65456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997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D19F40-AB33-4913-9ADC-4759E4619D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565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CC610BD-69E2-419B-8C80-5ADEF116D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963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2C7B19-64CC-43CC-A837-B5480C6BA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0020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43BAEAF-E9D4-4CC7-97DE-4C871E15F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9111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Арина Евдокимова</dc:creator>
  <cp:lastModifiedBy>Olga</cp:lastModifiedBy>
  <cp:revision>4</cp:revision>
  <dcterms:created xsi:type="dcterms:W3CDTF">2022-09-30T15:27:15Z</dcterms:created>
  <dcterms:modified xsi:type="dcterms:W3CDTF">2022-10-05T08:45:28Z</dcterms:modified>
</cp:coreProperties>
</file>